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1" r:id="rId24"/>
    <p:sldId id="283" r:id="rId25"/>
    <p:sldId id="276" r:id="rId26"/>
    <p:sldId id="277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5065" autoAdjust="0"/>
  </p:normalViewPr>
  <p:slideViewPr>
    <p:cSldViewPr snapToGrid="0">
      <p:cViewPr varScale="1">
        <p:scale>
          <a:sx n="79" d="100"/>
          <a:sy n="79" d="100"/>
        </p:scale>
        <p:origin x="6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4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7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0127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29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84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04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98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3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3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3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03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6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2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3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5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875490" y="1517516"/>
            <a:ext cx="5351960" cy="4659548"/>
            <a:chOff x="2749006" y="783106"/>
            <a:chExt cx="6693988" cy="5291787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9006" y="783106"/>
              <a:ext cx="6693988" cy="5291787"/>
            </a:xfrm>
            <a:prstGeom prst="rect">
              <a:avLst/>
            </a:prstGeom>
          </p:spPr>
        </p:pic>
        <p:grpSp>
          <p:nvGrpSpPr>
            <p:cNvPr id="13" name="Groupe 12"/>
            <p:cNvGrpSpPr>
              <a:grpSpLocks/>
            </p:cNvGrpSpPr>
            <p:nvPr/>
          </p:nvGrpSpPr>
          <p:grpSpPr bwMode="auto">
            <a:xfrm>
              <a:off x="6845683" y="2204008"/>
              <a:ext cx="1358522" cy="1712832"/>
              <a:chOff x="1232408" y="1362203"/>
              <a:chExt cx="500063" cy="642938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1232408" y="1362203"/>
                <a:ext cx="500063" cy="642938"/>
              </a:xfrm>
              <a:prstGeom prst="ellipse">
                <a:avLst/>
              </a:prstGeom>
              <a:solidFill>
                <a:srgbClr val="FFFF00"/>
              </a:solidFill>
              <a:ln w="40000" cap="flat" cmpd="sng" algn="ctr">
                <a:solidFill>
                  <a:srgbClr val="B83D68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350">
                  <a:solidFill>
                    <a:sysClr val="window" lastClr="FFFFFF"/>
                  </a:solidFill>
                  <a:latin typeface="Trebuchet MS"/>
                </a:endParaRPr>
              </a:p>
            </p:txBody>
          </p:sp>
          <p:sp>
            <p:nvSpPr>
              <p:cNvPr id="15" name="ZoneTexte 7"/>
              <p:cNvSpPr txBox="1">
                <a:spLocks noChangeArrowheads="1"/>
              </p:cNvSpPr>
              <p:nvPr/>
            </p:nvSpPr>
            <p:spPr bwMode="auto">
              <a:xfrm>
                <a:off x="1311960" y="1562367"/>
                <a:ext cx="340958" cy="2916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2700" b="1" dirty="0">
                    <a:solidFill>
                      <a:sysClr val="windowText" lastClr="000000"/>
                    </a:solidFill>
                  </a:rPr>
                  <a:t>43</a:t>
                </a:r>
                <a:endParaRPr lang="fr-FR" sz="2700" b="1" dirty="0">
                  <a:solidFill>
                    <a:sysClr val="windowText" lastClr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2323779" y="359687"/>
            <a:ext cx="3357330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CAFE CINEMA</a:t>
            </a:r>
          </a:p>
        </p:txBody>
      </p:sp>
    </p:spTree>
    <p:extLst>
      <p:ext uri="{BB962C8B-B14F-4D97-AF65-F5344CB8AC3E}">
        <p14:creationId xmlns:p14="http://schemas.microsoft.com/office/powerpoint/2010/main" val="156186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396" y="198415"/>
            <a:ext cx="1027269" cy="10272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836" y="1814048"/>
            <a:ext cx="2941615" cy="29416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40" y="967214"/>
            <a:ext cx="1722100" cy="250487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6540" y="3372405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Drankov</a:t>
            </a:r>
            <a:r>
              <a:rPr lang="fr-FR" dirty="0" smtClean="0"/>
              <a:t> (1907)  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34" y="3845668"/>
            <a:ext cx="1886702" cy="254671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896" y="1588243"/>
            <a:ext cx="2971800" cy="45148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0072" y="6414113"/>
            <a:ext cx="2216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Vera </a:t>
            </a:r>
            <a:r>
              <a:rPr lang="fr-FR" dirty="0" err="1"/>
              <a:t>Stroeva</a:t>
            </a:r>
            <a:r>
              <a:rPr lang="fr-FR" dirty="0"/>
              <a:t> (</a:t>
            </a:r>
            <a:r>
              <a:rPr lang="fr-FR" dirty="0" smtClean="0"/>
              <a:t>1954)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5414081" y="6161192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Sergei </a:t>
            </a:r>
            <a:r>
              <a:rPr lang="fr-FR" dirty="0" err="1"/>
              <a:t>Bondarchuk</a:t>
            </a:r>
            <a:r>
              <a:rPr lang="fr-FR" dirty="0"/>
              <a:t> (</a:t>
            </a:r>
            <a:r>
              <a:rPr lang="fr-FR" dirty="0" smtClean="0"/>
              <a:t>1989)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3105796" y="4813394"/>
            <a:ext cx="2013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Andrzej </a:t>
            </a:r>
            <a:r>
              <a:rPr lang="fr-FR" dirty="0" err="1" smtClean="0"/>
              <a:t>Zulawski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1986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39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085" y="967214"/>
            <a:ext cx="2995971" cy="29090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43" y="1341606"/>
            <a:ext cx="3344896" cy="53518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535" y="4109326"/>
            <a:ext cx="2074885" cy="24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15" y="136217"/>
            <a:ext cx="851676" cy="13626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0" y="1066496"/>
            <a:ext cx="4024414" cy="20064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222" y="1498899"/>
            <a:ext cx="2872852" cy="40818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72" y="3663072"/>
            <a:ext cx="3449641" cy="26890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97019" y="5705831"/>
            <a:ext cx="17812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Jacques </a:t>
            </a:r>
            <a:r>
              <a:rPr lang="fr-FR" dirty="0" smtClean="0"/>
              <a:t>Feyder</a:t>
            </a:r>
          </a:p>
          <a:p>
            <a:pPr algn="ctr"/>
            <a:r>
              <a:rPr lang="fr-FR" dirty="0" smtClean="0"/>
              <a:t>1926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056756" y="6456625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Christian-Jaque en 1945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6756" y="3056843"/>
            <a:ext cx="2470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Francesco Rosi – 1984 </a:t>
            </a:r>
          </a:p>
        </p:txBody>
      </p:sp>
    </p:spTree>
    <p:extLst>
      <p:ext uri="{BB962C8B-B14F-4D97-AF65-F5344CB8AC3E}">
        <p14:creationId xmlns:p14="http://schemas.microsoft.com/office/powerpoint/2010/main" val="5206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41" y="1283874"/>
            <a:ext cx="3384026" cy="22952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430" y="2313813"/>
            <a:ext cx="2729101" cy="294811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78" y="3896102"/>
            <a:ext cx="4851952" cy="27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252" y="220387"/>
            <a:ext cx="1325093" cy="8987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0" y="1119154"/>
            <a:ext cx="2504209" cy="38355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170" y="1402597"/>
            <a:ext cx="2510163" cy="35521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671" y="2012104"/>
            <a:ext cx="2967745" cy="4403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2292" y="5267688"/>
            <a:ext cx="1912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Mario </a:t>
            </a:r>
            <a:r>
              <a:rPr lang="fr-FR" dirty="0" err="1" smtClean="0"/>
              <a:t>Lanfranchi</a:t>
            </a:r>
            <a:endParaRPr lang="fr-FR" dirty="0" smtClean="0"/>
          </a:p>
          <a:p>
            <a:pPr algn="ctr"/>
            <a:r>
              <a:rPr lang="fr-FR" dirty="0" smtClean="0"/>
              <a:t>1968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641696" y="1223337"/>
            <a:ext cx="1925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Franco </a:t>
            </a:r>
            <a:r>
              <a:rPr lang="fr-FR" dirty="0" err="1"/>
              <a:t>Zeffirelli</a:t>
            </a:r>
            <a:r>
              <a:rPr lang="fr-FR" dirty="0"/>
              <a:t> </a:t>
            </a:r>
          </a:p>
          <a:p>
            <a:pPr algn="ctr"/>
            <a:r>
              <a:rPr lang="fr-FR" dirty="0" smtClean="0"/>
              <a:t>1983 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854833" y="5238157"/>
            <a:ext cx="1556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Richard Eyre </a:t>
            </a:r>
          </a:p>
          <a:p>
            <a:pPr algn="ctr"/>
            <a:r>
              <a:rPr lang="fr-FR" dirty="0" smtClean="0"/>
              <a:t>2013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6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29" y="1300264"/>
            <a:ext cx="3562148" cy="52772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397" y="2394525"/>
            <a:ext cx="3888779" cy="258603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178027" y="5165386"/>
            <a:ext cx="263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Téatro</a:t>
            </a:r>
            <a:r>
              <a:rPr lang="fr-FR" dirty="0" smtClean="0"/>
              <a:t> </a:t>
            </a:r>
            <a:r>
              <a:rPr lang="fr-FR" dirty="0" err="1" smtClean="0"/>
              <a:t>Constanzi</a:t>
            </a:r>
            <a:r>
              <a:rPr lang="fr-FR" dirty="0" smtClean="0"/>
              <a:t> Roma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82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27" y="967213"/>
            <a:ext cx="1813807" cy="25367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31" y="967214"/>
            <a:ext cx="1775202" cy="22941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16" y="3686196"/>
            <a:ext cx="1731358" cy="30436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365" y="3642843"/>
            <a:ext cx="1842266" cy="27256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528" y="1733228"/>
            <a:ext cx="2788144" cy="39415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0813" y="3261321"/>
            <a:ext cx="2619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André </a:t>
            </a:r>
            <a:r>
              <a:rPr lang="fr-FR" dirty="0" err="1"/>
              <a:t>Calmettes</a:t>
            </a:r>
            <a:r>
              <a:rPr lang="fr-FR" dirty="0"/>
              <a:t> </a:t>
            </a:r>
            <a:r>
              <a:rPr lang="fr-FR" dirty="0" smtClean="0"/>
              <a:t>- 1909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0854" y="4332240"/>
            <a:ext cx="84215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Carl </a:t>
            </a:r>
            <a:endParaRPr lang="fr-FR" dirty="0" smtClean="0"/>
          </a:p>
          <a:p>
            <a:r>
              <a:rPr lang="fr-FR" dirty="0" smtClean="0"/>
              <a:t>Koch</a:t>
            </a:r>
          </a:p>
          <a:p>
            <a:r>
              <a:rPr lang="fr-FR" dirty="0" smtClean="0"/>
              <a:t> </a:t>
            </a:r>
            <a:r>
              <a:rPr lang="fr-FR" dirty="0"/>
              <a:t>et </a:t>
            </a:r>
            <a:endParaRPr lang="fr-FR" dirty="0" smtClean="0"/>
          </a:p>
          <a:p>
            <a:r>
              <a:rPr lang="fr-FR" dirty="0" smtClean="0"/>
              <a:t>Jean </a:t>
            </a:r>
          </a:p>
          <a:p>
            <a:r>
              <a:rPr lang="fr-FR" dirty="0" smtClean="0"/>
              <a:t>Renoir</a:t>
            </a:r>
          </a:p>
          <a:p>
            <a:r>
              <a:rPr lang="fr-FR" dirty="0" smtClean="0"/>
              <a:t>1941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3046428" y="6368535"/>
            <a:ext cx="3103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1976  </a:t>
            </a:r>
            <a:r>
              <a:rPr lang="pt-BR" dirty="0" smtClean="0"/>
              <a:t>- Gianfranco </a:t>
            </a:r>
            <a:r>
              <a:rPr lang="pt-BR" dirty="0"/>
              <a:t>De Bosio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5981446" y="5760809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Benoît </a:t>
            </a:r>
            <a:r>
              <a:rPr lang="fr-FR" dirty="0" smtClean="0"/>
              <a:t>Jacquot - 2001 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713" y="136217"/>
            <a:ext cx="849571" cy="12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17" y="1750737"/>
            <a:ext cx="3677479" cy="42814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6" y="1076544"/>
            <a:ext cx="3950699" cy="271026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333" y="4139843"/>
            <a:ext cx="3525842" cy="25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364" y="423970"/>
            <a:ext cx="933221" cy="108648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318" y="2359359"/>
            <a:ext cx="4149297" cy="25725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46" y="1135155"/>
            <a:ext cx="3643820" cy="52768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16947" y="1547136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1979</a:t>
            </a:r>
          </a:p>
        </p:txBody>
      </p:sp>
    </p:spTree>
    <p:extLst>
      <p:ext uri="{BB962C8B-B14F-4D97-AF65-F5344CB8AC3E}">
        <p14:creationId xmlns:p14="http://schemas.microsoft.com/office/powerpoint/2010/main" val="397335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79" y="1203392"/>
            <a:ext cx="3680298" cy="52276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679" y="1745653"/>
            <a:ext cx="3150545" cy="40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323779" y="244000"/>
            <a:ext cx="3357330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CAFE CINEMA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11" y="1271081"/>
            <a:ext cx="5715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06562" y="5415665"/>
            <a:ext cx="5946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/>
                <a:solidFill>
                  <a:schemeClr val="accent3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OPERA ET CINEMA</a:t>
            </a:r>
            <a:endParaRPr lang="fr-FR" sz="5400" b="1" dirty="0">
              <a:ln/>
              <a:solidFill>
                <a:schemeClr val="accent3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9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247" y="274212"/>
            <a:ext cx="1044102" cy="14830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345" y="6196379"/>
            <a:ext cx="2337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Michael </a:t>
            </a:r>
            <a:r>
              <a:rPr lang="fr-FR" dirty="0" smtClean="0"/>
              <a:t>Powell 1950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0" y="964662"/>
            <a:ext cx="3881336" cy="52317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178" y="2263302"/>
            <a:ext cx="4280171" cy="28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24" y="1454285"/>
            <a:ext cx="4327627" cy="49854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79" y="1950599"/>
            <a:ext cx="28575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851" y="277238"/>
            <a:ext cx="987189" cy="11372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78" y="1054557"/>
            <a:ext cx="3342769" cy="516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282" y="6220655"/>
            <a:ext cx="2770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Otto </a:t>
            </a:r>
            <a:r>
              <a:rPr lang="fr-FR" dirty="0" err="1"/>
              <a:t>Premigger</a:t>
            </a:r>
            <a:r>
              <a:rPr lang="fr-FR" dirty="0"/>
              <a:t> en  1959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892" y="1684537"/>
            <a:ext cx="2937753" cy="3716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83431" y="5419712"/>
            <a:ext cx="2381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Trevor </a:t>
            </a:r>
            <a:r>
              <a:rPr lang="fr-FR" dirty="0" err="1"/>
              <a:t>Nunn</a:t>
            </a:r>
            <a:r>
              <a:rPr lang="fr-FR" dirty="0"/>
              <a:t> en 1993 </a:t>
            </a:r>
          </a:p>
        </p:txBody>
      </p:sp>
    </p:spTree>
    <p:extLst>
      <p:ext uri="{BB962C8B-B14F-4D97-AF65-F5344CB8AC3E}">
        <p14:creationId xmlns:p14="http://schemas.microsoft.com/office/powerpoint/2010/main" val="1459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955" y="136217"/>
            <a:ext cx="654858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Adaptation pour le cinéma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53" y="1520149"/>
            <a:ext cx="3225919" cy="45401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4750" y="6191815"/>
            <a:ext cx="2696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Otto Preminger en </a:t>
            </a:r>
            <a:r>
              <a:rPr lang="fr-FR" dirty="0"/>
              <a:t>1954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116" y="1520149"/>
            <a:ext cx="2974456" cy="45401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17089" y="6191815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Carlos Saura – 1983 </a:t>
            </a:r>
          </a:p>
        </p:txBody>
      </p:sp>
    </p:spTree>
    <p:extLst>
      <p:ext uri="{BB962C8B-B14F-4D97-AF65-F5344CB8AC3E}">
        <p14:creationId xmlns:p14="http://schemas.microsoft.com/office/powerpoint/2010/main" val="9637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955" y="136217"/>
            <a:ext cx="654858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Adaptation pour le cinéma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4" y="1541838"/>
            <a:ext cx="3147260" cy="44017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45166" y="5943600"/>
            <a:ext cx="322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Frédéric Mitterrand  en 1995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527" y="136217"/>
            <a:ext cx="1628371" cy="11789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55" y="856026"/>
            <a:ext cx="3674418" cy="55152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9328" y="6383228"/>
            <a:ext cx="296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David Cronenberg en 1993 </a:t>
            </a:r>
          </a:p>
        </p:txBody>
      </p:sp>
    </p:spTree>
    <p:extLst>
      <p:ext uri="{BB962C8B-B14F-4D97-AF65-F5344CB8AC3E}">
        <p14:creationId xmlns:p14="http://schemas.microsoft.com/office/powerpoint/2010/main" val="34777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955" y="136217"/>
            <a:ext cx="654858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Adaptation pour le cinéma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45" y="1314653"/>
            <a:ext cx="3769563" cy="52538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965" y="1993704"/>
            <a:ext cx="28575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955" y="136217"/>
            <a:ext cx="654858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Adaptation pour le cinéma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33" y="1068421"/>
            <a:ext cx="4145199" cy="55269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515" y="2493320"/>
            <a:ext cx="3738056" cy="24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1450" y="136217"/>
            <a:ext cx="5171609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comme décor 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64" y="1078046"/>
            <a:ext cx="2363518" cy="3228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952" y="4355373"/>
            <a:ext cx="2539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Dario </a:t>
            </a:r>
            <a:r>
              <a:rPr lang="fr-FR" dirty="0" err="1"/>
              <a:t>Argento</a:t>
            </a:r>
            <a:r>
              <a:rPr lang="fr-FR" dirty="0"/>
              <a:t> en 1987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948" y="1579658"/>
            <a:ext cx="2611109" cy="37705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310" y="2975767"/>
            <a:ext cx="2542885" cy="338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1450" y="136217"/>
            <a:ext cx="5171609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comme décor 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365" y="960101"/>
            <a:ext cx="2392126" cy="31249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7657" y="4085042"/>
            <a:ext cx="2539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Dario </a:t>
            </a:r>
            <a:r>
              <a:rPr lang="fr-FR" dirty="0" err="1"/>
              <a:t>Argento</a:t>
            </a:r>
            <a:r>
              <a:rPr lang="fr-FR" dirty="0"/>
              <a:t> en 1998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83" y="960100"/>
            <a:ext cx="2398315" cy="3193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8035" y="4085042"/>
            <a:ext cx="2188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Rupert Julian 1925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04" y="4637662"/>
            <a:ext cx="1542528" cy="205670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365" y="935728"/>
            <a:ext cx="2136767" cy="31746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21115" y="4085042"/>
            <a:ext cx="1999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Joel</a:t>
            </a:r>
            <a:r>
              <a:rPr lang="fr-FR" dirty="0"/>
              <a:t> Schumacher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654" y="4637662"/>
            <a:ext cx="5241088" cy="19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99" y="136217"/>
            <a:ext cx="6793719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Créateur</a:t>
            </a:r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Chanteur et Diva 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62" y="2011668"/>
            <a:ext cx="2639439" cy="19795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0148" y="1323577"/>
            <a:ext cx="1167307" cy="40011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fr-FR" sz="2000" b="1" dirty="0"/>
              <a:t> Rossini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781" y="1056566"/>
            <a:ext cx="2336439" cy="34025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307" y="4628765"/>
            <a:ext cx="2464707" cy="201010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700" y="2866640"/>
            <a:ext cx="26289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939" y="359924"/>
            <a:ext cx="48769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OPERA ET CINEMA</a:t>
            </a:r>
            <a:endParaRPr lang="fr-FR" sz="4400" b="1" dirty="0">
              <a:ln/>
              <a:solidFill>
                <a:schemeClr val="accent3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26" y="1940261"/>
            <a:ext cx="5503671" cy="34683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51029" y="5575632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Gérard Mortier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106">
            <a:off x="5546388" y="2198243"/>
            <a:ext cx="2696901" cy="40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99" y="136217"/>
            <a:ext cx="6793719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Créateur</a:t>
            </a:r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Chanteur et Diva 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314" y="944199"/>
            <a:ext cx="1042529" cy="40011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fr-FR" sz="2000" b="1" dirty="0"/>
              <a:t> </a:t>
            </a:r>
            <a:r>
              <a:rPr lang="fr-FR" sz="2000" b="1" dirty="0" smtClean="0"/>
              <a:t>Verdi  </a:t>
            </a:r>
            <a:endParaRPr lang="fr-FR" sz="20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093" y="1227577"/>
            <a:ext cx="3650309" cy="51537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83" y="2269975"/>
            <a:ext cx="4138965" cy="306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99" y="136217"/>
            <a:ext cx="6793719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Créateur</a:t>
            </a:r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Chanteur et Diva 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314" y="944199"/>
            <a:ext cx="1786066" cy="40011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fr-FR" sz="2000" b="1" dirty="0"/>
              <a:t> </a:t>
            </a:r>
            <a:r>
              <a:rPr lang="fr-FR" sz="2000" b="1" dirty="0" smtClean="0"/>
              <a:t>La Malibran  </a:t>
            </a:r>
            <a:endParaRPr lang="fr-FR" sz="20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8" y="1609222"/>
            <a:ext cx="1955262" cy="26070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68" y="1492802"/>
            <a:ext cx="2860820" cy="37153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24" y="4360550"/>
            <a:ext cx="1524000" cy="2038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19706" y="5235732"/>
            <a:ext cx="2438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Sacha Guitry en 1943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1039" y="5802004"/>
            <a:ext cx="270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Guido </a:t>
            </a:r>
            <a:r>
              <a:rPr lang="fr-FR" dirty="0" err="1"/>
              <a:t>Brignone</a:t>
            </a:r>
            <a:r>
              <a:rPr lang="fr-FR" dirty="0"/>
              <a:t> en 1943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8375" y="6398900"/>
            <a:ext cx="2862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Werner </a:t>
            </a:r>
            <a:r>
              <a:rPr lang="fr-FR" dirty="0" err="1" smtClean="0"/>
              <a:t>Schroeter</a:t>
            </a:r>
            <a:r>
              <a:rPr lang="fr-FR" dirty="0" smtClean="0"/>
              <a:t> (1971) 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089" y="2225368"/>
            <a:ext cx="2406485" cy="337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99" y="136217"/>
            <a:ext cx="6793719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Créateur</a:t>
            </a:r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Chanteur et Diva 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314" y="944199"/>
            <a:ext cx="1303562" cy="40011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fr-FR" sz="2000" b="1" dirty="0"/>
              <a:t> </a:t>
            </a:r>
            <a:r>
              <a:rPr lang="fr-FR" sz="2000" b="1" dirty="0" smtClean="0"/>
              <a:t>Caruso   </a:t>
            </a:r>
            <a:endParaRPr lang="fr-FR" sz="20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3" y="4668204"/>
            <a:ext cx="2508371" cy="19911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30" y="1144254"/>
            <a:ext cx="3956979" cy="52967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8" y="1444405"/>
            <a:ext cx="2104435" cy="27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8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99" y="136217"/>
            <a:ext cx="6793719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Créateur</a:t>
            </a:r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Chanteur et Diva 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314" y="944199"/>
            <a:ext cx="1614545" cy="40011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fr-FR" sz="2000" b="1" dirty="0"/>
              <a:t> </a:t>
            </a:r>
            <a:r>
              <a:rPr lang="fr-FR" sz="2000" b="1" dirty="0" smtClean="0"/>
              <a:t>La Callas    </a:t>
            </a:r>
            <a:endParaRPr lang="fr-FR" sz="20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52" y="4924225"/>
            <a:ext cx="3341980" cy="17963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2" y="1561138"/>
            <a:ext cx="2427668" cy="31462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67" y="1163710"/>
            <a:ext cx="2327412" cy="322346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08" y="1873585"/>
            <a:ext cx="3052512" cy="40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2559" y="749060"/>
            <a:ext cx="6630341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Mise en scène et création </a:t>
            </a:r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fr-FR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47" y="1950597"/>
            <a:ext cx="2592135" cy="34482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381" y="1950596"/>
            <a:ext cx="2445138" cy="34482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118" y="1950595"/>
            <a:ext cx="2476500" cy="34482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8647" y="5627610"/>
            <a:ext cx="2671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Philippe </a:t>
            </a:r>
            <a:r>
              <a:rPr lang="fr-FR" dirty="0" err="1"/>
              <a:t>Béziat</a:t>
            </a:r>
            <a:r>
              <a:rPr lang="fr-FR" dirty="0"/>
              <a:t> en 2012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71639" y="5622586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Carlos </a:t>
            </a:r>
            <a:r>
              <a:rPr lang="fr-FR" dirty="0" smtClean="0"/>
              <a:t>Saura 2009 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964535" y="5588924"/>
            <a:ext cx="2671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Philippe </a:t>
            </a:r>
            <a:r>
              <a:rPr lang="fr-FR" dirty="0" err="1"/>
              <a:t>Béziat</a:t>
            </a:r>
            <a:r>
              <a:rPr lang="fr-FR" dirty="0"/>
              <a:t> en 2008 </a:t>
            </a:r>
          </a:p>
        </p:txBody>
      </p:sp>
    </p:spTree>
    <p:extLst>
      <p:ext uri="{BB962C8B-B14F-4D97-AF65-F5344CB8AC3E}">
        <p14:creationId xmlns:p14="http://schemas.microsoft.com/office/powerpoint/2010/main" val="25180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461" y="871235"/>
            <a:ext cx="2733472" cy="166611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" y="236199"/>
            <a:ext cx="3798042" cy="18990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561" y="368246"/>
            <a:ext cx="2597765" cy="19483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523" y="2620036"/>
            <a:ext cx="2906980" cy="19258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102" y="1588406"/>
            <a:ext cx="2678918" cy="18868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26" y="3542596"/>
            <a:ext cx="2175042" cy="163343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03" y="2168932"/>
            <a:ext cx="1655791" cy="130124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3940" y="4206974"/>
            <a:ext cx="2303149" cy="12961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209" y="4926521"/>
            <a:ext cx="2694562" cy="179637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2447" y="4628595"/>
            <a:ext cx="2115952" cy="159401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9713" y="5627605"/>
            <a:ext cx="2657313" cy="119001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4909" y="4647611"/>
            <a:ext cx="1755104" cy="12160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461889" y="3355380"/>
            <a:ext cx="1242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FIN</a:t>
            </a:r>
            <a:endParaRPr lang="fr-F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939" y="359924"/>
            <a:ext cx="48769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OPERA ET CINEMA</a:t>
            </a:r>
            <a:endParaRPr lang="fr-FR" sz="4400" b="1" dirty="0">
              <a:ln/>
              <a:solidFill>
                <a:schemeClr val="accent3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62" y="2164404"/>
            <a:ext cx="4659550" cy="37276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420" y="1656119"/>
            <a:ext cx="3250112" cy="37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939" y="0"/>
            <a:ext cx="48769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OPERA ET CINEMA</a:t>
            </a:r>
            <a:endParaRPr lang="fr-FR" sz="4400" b="1" dirty="0">
              <a:ln/>
              <a:solidFill>
                <a:schemeClr val="accent3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69" y="1244311"/>
            <a:ext cx="2100794" cy="270851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06646" y="4003081"/>
            <a:ext cx="15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Peter Brooke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968076" y="5739117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Joseph Losey 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8400">
            <a:off x="6574959" y="799057"/>
            <a:ext cx="1986315" cy="28765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228" y="3322112"/>
            <a:ext cx="2009775" cy="23050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77484">
            <a:off x="3724379" y="1750488"/>
            <a:ext cx="2381250" cy="31432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578" y="4600864"/>
            <a:ext cx="3588713" cy="20163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24920">
            <a:off x="354760" y="4672416"/>
            <a:ext cx="2098354" cy="15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939" y="0"/>
            <a:ext cx="48769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OPERA ET CINEMA</a:t>
            </a:r>
            <a:endParaRPr lang="fr-FR" sz="4400" b="1" dirty="0">
              <a:ln/>
              <a:solidFill>
                <a:schemeClr val="accent3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57" y="2833938"/>
            <a:ext cx="82101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4000" dirty="0" smtClean="0"/>
              <a:t>Opéra sur grand écran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4000" dirty="0" smtClean="0"/>
              <a:t>Film s’inspirant d’un livret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4000" dirty="0" smtClean="0"/>
              <a:t>Films </a:t>
            </a:r>
            <a:r>
              <a:rPr lang="fr-FR" sz="4000" dirty="0" err="1" smtClean="0"/>
              <a:t>biopics</a:t>
            </a:r>
            <a:r>
              <a:rPr lang="fr-FR" sz="4000" dirty="0" smtClean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1557" y="1799457"/>
            <a:ext cx="691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Tentative de Classification pour la Conférence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1476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492" y="156041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51" y="1383152"/>
            <a:ext cx="3545805" cy="50176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401" y="1220045"/>
            <a:ext cx="2696136" cy="30888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05" y="4609998"/>
            <a:ext cx="3080121" cy="20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302" y="156041"/>
            <a:ext cx="1050226" cy="1486169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586215" y="1059657"/>
            <a:ext cx="2991872" cy="2220255"/>
            <a:chOff x="395492" y="1167314"/>
            <a:chExt cx="3072116" cy="261471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92" y="1167314"/>
              <a:ext cx="3072116" cy="2614712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1420238" y="333658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1926</a:t>
              </a:r>
              <a:endParaRPr lang="fr-FR" b="1" dirty="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333992" y="1114565"/>
            <a:ext cx="2769451" cy="3956359"/>
            <a:chOff x="4356166" y="1092459"/>
            <a:chExt cx="2769451" cy="395635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66" y="1092459"/>
              <a:ext cx="2769451" cy="3956359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5379253" y="456227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1988</a:t>
              </a:r>
              <a:endParaRPr lang="fr-FR" b="1" dirty="0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754" y="3514177"/>
            <a:ext cx="2328822" cy="322153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772383" y="508252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2008</a:t>
            </a:r>
            <a:endParaRPr lang="fr-FR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539" y="2863775"/>
            <a:ext cx="2429054" cy="323367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019878" y="302546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2013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 rot="18796669">
            <a:off x="107432" y="3951873"/>
            <a:ext cx="1965602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La Bohème </a:t>
            </a:r>
          </a:p>
          <a:p>
            <a:pPr algn="ctr"/>
            <a:r>
              <a:rPr lang="fr-FR" b="1" dirty="0" err="1"/>
              <a:t>Gennaro</a:t>
            </a:r>
            <a:r>
              <a:rPr lang="fr-FR" b="1" dirty="0"/>
              <a:t> </a:t>
            </a:r>
            <a:r>
              <a:rPr lang="fr-FR" b="1" dirty="0" err="1" smtClean="0"/>
              <a:t>Righelli</a:t>
            </a:r>
            <a:endParaRPr lang="fr-FR" b="1" dirty="0" smtClean="0"/>
          </a:p>
          <a:p>
            <a:pPr algn="ctr"/>
            <a:r>
              <a:rPr lang="fr-FR" b="1" dirty="0" smtClean="0"/>
              <a:t>1923</a:t>
            </a:r>
          </a:p>
        </p:txBody>
      </p:sp>
      <p:sp>
        <p:nvSpPr>
          <p:cNvPr id="22" name="Rectangle 21"/>
          <p:cNvSpPr/>
          <p:nvPr/>
        </p:nvSpPr>
        <p:spPr>
          <a:xfrm rot="1081335">
            <a:off x="6398649" y="1856877"/>
            <a:ext cx="1605547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La </a:t>
            </a:r>
            <a:r>
              <a:rPr lang="fr-FR" b="1" dirty="0" smtClean="0"/>
              <a:t>Bohème</a:t>
            </a:r>
          </a:p>
          <a:p>
            <a:pPr algn="ctr"/>
            <a:r>
              <a:rPr lang="fr-FR" b="1" dirty="0" smtClean="0"/>
              <a:t>Paul </a:t>
            </a:r>
            <a:r>
              <a:rPr lang="fr-FR" b="1" dirty="0"/>
              <a:t>L. </a:t>
            </a:r>
            <a:r>
              <a:rPr lang="fr-FR" b="1" dirty="0" smtClean="0"/>
              <a:t>Stein</a:t>
            </a:r>
          </a:p>
          <a:p>
            <a:pPr algn="ctr"/>
            <a:r>
              <a:rPr lang="fr-FR" b="1" dirty="0" smtClean="0"/>
              <a:t>1935 </a:t>
            </a:r>
            <a:endParaRPr lang="fr-FR" b="1" dirty="0"/>
          </a:p>
        </p:txBody>
      </p:sp>
      <p:sp>
        <p:nvSpPr>
          <p:cNvPr id="23" name="Rectangle 22"/>
          <p:cNvSpPr/>
          <p:nvPr/>
        </p:nvSpPr>
        <p:spPr>
          <a:xfrm rot="541461">
            <a:off x="4448343" y="5399976"/>
            <a:ext cx="1765997" cy="92333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La </a:t>
            </a:r>
            <a:r>
              <a:rPr lang="fr-FR" b="1" dirty="0" smtClean="0"/>
              <a:t>Bohème</a:t>
            </a:r>
          </a:p>
          <a:p>
            <a:pPr algn="ctr"/>
            <a:r>
              <a:rPr lang="fr-FR" b="1" dirty="0" smtClean="0"/>
              <a:t>Francisco </a:t>
            </a:r>
            <a:r>
              <a:rPr lang="fr-FR" b="1" dirty="0" err="1" smtClean="0"/>
              <a:t>Elías</a:t>
            </a:r>
            <a:endParaRPr lang="fr-FR" b="1" dirty="0" smtClean="0"/>
          </a:p>
          <a:p>
            <a:pPr algn="ctr"/>
            <a:r>
              <a:rPr lang="fr-FR" b="1" dirty="0" smtClean="0"/>
              <a:t>1939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811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40" y="136217"/>
            <a:ext cx="656141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Opéra sur grand écran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28" y="967214"/>
            <a:ext cx="2916879" cy="34691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70" y="1681263"/>
            <a:ext cx="4215399" cy="42153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721" y="4729344"/>
            <a:ext cx="3411065" cy="19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Rouge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483</TotalTime>
  <Words>316</Words>
  <Application>Microsoft Office PowerPoint</Application>
  <PresentationFormat>Affichage à l'écran (4:3)</PresentationFormat>
  <Paragraphs>105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Trebuchet MS</vt:lpstr>
      <vt:lpstr>Wingdings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 FRERE</dc:creator>
  <cp:lastModifiedBy>Michel FRERE</cp:lastModifiedBy>
  <cp:revision>17</cp:revision>
  <dcterms:created xsi:type="dcterms:W3CDTF">2014-03-25T17:04:45Z</dcterms:created>
  <dcterms:modified xsi:type="dcterms:W3CDTF">2014-03-26T01:08:39Z</dcterms:modified>
</cp:coreProperties>
</file>